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9" r:id="rId5"/>
    <p:sldId id="272" r:id="rId6"/>
    <p:sldId id="260" r:id="rId7"/>
    <p:sldId id="264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7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657D5-7800-48D9-BC1F-604E141EFF1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7D8E5A-25A0-4EF2-833D-1DCA686EDD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4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03709"/>
            <a:ext cx="9144000" cy="3282692"/>
          </a:xfrm>
        </p:spPr>
        <p:txBody>
          <a:bodyPr>
            <a:normAutofit/>
          </a:bodyPr>
          <a:lstStyle/>
          <a:p>
            <a:pPr algn="ctr"/>
            <a:r>
              <a:rPr lang="en-US" sz="6800" dirty="0" smtClean="0">
                <a:solidFill>
                  <a:schemeClr val="tx1"/>
                </a:solidFill>
                <a:latin typeface="Avenir"/>
              </a:rPr>
              <a:t>Forming Campus Partnerships </a:t>
            </a:r>
            <a:r>
              <a:rPr lang="en-US" sz="6800" dirty="0" smtClean="0">
                <a:solidFill>
                  <a:schemeClr val="tx1"/>
                </a:solidFill>
                <a:latin typeface="Avenir"/>
              </a:rPr>
              <a:t>to Promote Inclusion</a:t>
            </a:r>
            <a:endParaRPr lang="en-US" sz="6800" dirty="0">
              <a:solidFill>
                <a:schemeClr val="tx1"/>
              </a:solidFill>
              <a:latin typeface="Aveni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37592" cy="18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1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Student ID’s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Our students pay student fees and have UGA ID’s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They can participate in all campus activities and do </a:t>
            </a:r>
            <a:r>
              <a:rPr lang="en-US" sz="2400" b="1" dirty="0" smtClean="0"/>
              <a:t>NOT </a:t>
            </a:r>
            <a:r>
              <a:rPr lang="en-US" sz="2400" dirty="0" smtClean="0"/>
              <a:t>need    segregated options</a:t>
            </a:r>
          </a:p>
          <a:p>
            <a:r>
              <a:rPr lang="en-US" sz="2400" dirty="0" smtClean="0"/>
              <a:t>UGA ID’s give them access 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Campus buses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Health Center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UGA email addresses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UGA fitness center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UGA sporting 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Access to all library 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5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4359"/>
            <a:ext cx="2590800" cy="2286000"/>
          </a:xfrm>
        </p:spPr>
        <p:txBody>
          <a:bodyPr/>
          <a:lstStyle/>
          <a:p>
            <a:r>
              <a:rPr lang="en-US" dirty="0" smtClean="0"/>
              <a:t>Inclusive Independent Living Skills Instruction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Tip: Use dorm kitchens even if your students do not live in dorms</a:t>
            </a:r>
            <a:endParaRPr lang="en-US" sz="2800" dirty="0"/>
          </a:p>
        </p:txBody>
      </p:sp>
      <p:pic>
        <p:nvPicPr>
          <p:cNvPr id="2050" name="Picture 2" descr="C:\Users\lisah\Dropbox\Pictures\Cooking at Russell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066800"/>
            <a:ext cx="5557592" cy="41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3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Avenir"/>
              </a:rPr>
              <a:t>Peer </a:t>
            </a:r>
            <a:r>
              <a:rPr lang="en-US" sz="4800" dirty="0" smtClean="0">
                <a:latin typeface="Avenir"/>
              </a:rPr>
              <a:t>Mentors promote inclusion</a:t>
            </a:r>
            <a:endParaRPr lang="en-US" sz="4800" dirty="0" smtClean="0">
              <a:latin typeface="Avenir"/>
            </a:endParaRPr>
          </a:p>
          <a:p>
            <a:pPr marL="0" indent="0">
              <a:buNone/>
            </a:pPr>
            <a:endParaRPr lang="en-US" sz="2800" dirty="0" smtClean="0">
              <a:latin typeface="Aveni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 Academic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​ </a:t>
            </a:r>
            <a:endParaRPr lang="en-US" dirty="0" smtClean="0">
              <a:solidFill>
                <a:schemeClr val="tx1"/>
              </a:solidFill>
              <a:latin typeface="Avenir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one-on-one 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&amp;</a:t>
            </a:r>
            <a:r>
              <a:rPr lang="en-US" dirty="0" smtClean="0">
                <a:solidFill>
                  <a:schemeClr val="tx1"/>
                </a:solidFill>
                <a:latin typeface="Avenir"/>
              </a:rPr>
              <a:t> in-class 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support, library navigation</a:t>
            </a:r>
            <a:r>
              <a:rPr lang="en-US" dirty="0" smtClean="0">
                <a:solidFill>
                  <a:schemeClr val="tx1"/>
                </a:solidFill>
                <a:latin typeface="Avenir"/>
              </a:rPr>
              <a:t>, 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  <a:latin typeface="Avenir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venir"/>
              </a:rPr>
              <a:t>  study partners</a:t>
            </a:r>
            <a:endParaRPr lang="en-US" dirty="0">
              <a:solidFill>
                <a:schemeClr val="tx1"/>
              </a:solidFill>
              <a:latin typeface="Aveni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 Health 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and Wellness​ </a:t>
            </a:r>
            <a:endParaRPr lang="en-US" dirty="0" smtClean="0">
              <a:solidFill>
                <a:schemeClr val="tx1"/>
              </a:solidFill>
              <a:latin typeface="Avenir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dining 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companions, cooking skills, </a:t>
            </a:r>
            <a:endParaRPr lang="en-US" dirty="0" smtClean="0">
              <a:solidFill>
                <a:schemeClr val="tx1"/>
              </a:solidFill>
              <a:latin typeface="Avenir"/>
            </a:endParaRP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  <a:latin typeface="Avenir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venir"/>
              </a:rPr>
              <a:t>  exercise partners</a:t>
            </a:r>
            <a:endParaRPr lang="en-US" dirty="0">
              <a:solidFill>
                <a:schemeClr val="tx1"/>
              </a:solidFill>
              <a:latin typeface="Aveni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 Social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​ </a:t>
            </a:r>
            <a:endParaRPr lang="en-US" dirty="0" smtClean="0">
              <a:solidFill>
                <a:schemeClr val="tx1"/>
              </a:solidFill>
              <a:latin typeface="Avenir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venir"/>
              </a:rPr>
              <a:t>student </a:t>
            </a:r>
            <a:r>
              <a:rPr lang="en-US" dirty="0">
                <a:solidFill>
                  <a:schemeClr val="tx1"/>
                </a:solidFill>
                <a:latin typeface="Avenir"/>
              </a:rPr>
              <a:t>orgs, football games, </a:t>
            </a:r>
            <a:endParaRPr lang="en-US" dirty="0" smtClean="0">
              <a:solidFill>
                <a:schemeClr val="tx1"/>
              </a:solidFill>
              <a:latin typeface="Avenir"/>
            </a:endParaRP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  <a:latin typeface="Avenir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venir"/>
              </a:rPr>
              <a:t>   volunteer opportunities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3124200"/>
            <a:ext cx="39147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/>
          <a:lstStyle/>
          <a:p>
            <a:r>
              <a:rPr lang="en-US" b="1" dirty="0" smtClean="0"/>
              <a:t>Recruiting peer mentors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P</a:t>
            </a:r>
            <a:r>
              <a:rPr lang="en-US" sz="2800" dirty="0" smtClean="0"/>
              <a:t>eer mentors are UGA students who volunteer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We do </a:t>
            </a:r>
            <a:r>
              <a:rPr lang="en-US" sz="2800" b="1" dirty="0" smtClean="0"/>
              <a:t>not pay </a:t>
            </a:r>
            <a:r>
              <a:rPr lang="en-US" sz="2800" dirty="0" smtClean="0"/>
              <a:t>any peer mentors to support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Mentors include our students in their regular on and off-campus activities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Mentors introduce our students to their friends, creating a natural support network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839200" cy="647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latin typeface="Avenir"/>
              </a:rPr>
              <a:t>Fully Inclusive </a:t>
            </a:r>
            <a:r>
              <a:rPr lang="en-US" sz="5000" dirty="0" smtClean="0">
                <a:latin typeface="Avenir"/>
              </a:rPr>
              <a:t>Academics</a:t>
            </a:r>
            <a:r>
              <a:rPr lang="en-US" dirty="0" smtClean="0">
                <a:latin typeface="Avenir"/>
              </a:rPr>
              <a:t/>
            </a:r>
            <a:br>
              <a:rPr lang="en-US" dirty="0" smtClean="0">
                <a:latin typeface="Avenir"/>
              </a:rPr>
            </a:br>
            <a:endParaRPr lang="en-US" dirty="0" smtClean="0">
              <a:latin typeface="Avenir"/>
            </a:endParaRPr>
          </a:p>
          <a:p>
            <a:pPr marL="0" indent="0">
              <a:buNone/>
            </a:pPr>
            <a:endParaRPr lang="en-US" sz="2800" dirty="0" smtClean="0">
              <a:latin typeface="Aveni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venir"/>
              </a:rPr>
              <a:t>Pre-existing </a:t>
            </a:r>
            <a:r>
              <a:rPr lang="en-US" sz="2800" dirty="0" smtClean="0">
                <a:solidFill>
                  <a:schemeClr val="tx1"/>
                </a:solidFill>
                <a:latin typeface="Avenir"/>
              </a:rPr>
              <a:t>undergraduate courses </a:t>
            </a:r>
            <a:r>
              <a:rPr lang="en-US" sz="2800" dirty="0">
                <a:solidFill>
                  <a:schemeClr val="tx1"/>
                </a:solidFill>
                <a:latin typeface="Avenir"/>
              </a:rPr>
              <a:t>in </a:t>
            </a:r>
            <a:r>
              <a:rPr lang="en-US" sz="2800" dirty="0" smtClean="0">
                <a:solidFill>
                  <a:schemeClr val="tx1"/>
                </a:solidFill>
                <a:latin typeface="Avenir"/>
              </a:rPr>
              <a:t>bulletin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Avenir"/>
              </a:rPr>
              <a:t>All we need from professors is a seat in class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Avenir"/>
              </a:rPr>
              <a:t> We provide all needed accommodations/modifications</a:t>
            </a:r>
            <a:endParaRPr lang="en-US" sz="2800" dirty="0">
              <a:solidFill>
                <a:schemeClr val="tx1"/>
              </a:solidFill>
              <a:latin typeface="Aveni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Avenir"/>
              </a:rPr>
              <a:t>Academic Partnerships: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venir"/>
              </a:rPr>
              <a:t>Division of Academic Enhancement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venir"/>
              </a:rPr>
              <a:t>New Media Institute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venir"/>
              </a:rPr>
              <a:t>Counseling and Human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venir"/>
              </a:rPr>
              <a:t>Kinesiology</a:t>
            </a:r>
          </a:p>
          <a:p>
            <a:pPr marL="201168" lvl="1" indent="0">
              <a:buNone/>
            </a:pPr>
            <a:endParaRPr lang="en-US" sz="2400" dirty="0" smtClean="0">
              <a:latin typeface="Avenir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Avenir"/>
            </a:endParaRPr>
          </a:p>
          <a:p>
            <a:pPr marL="0" indent="0">
              <a:buNone/>
            </a:pPr>
            <a:endParaRPr lang="en-US" dirty="0" smtClean="0">
              <a:latin typeface="Avenir"/>
            </a:endParaRPr>
          </a:p>
          <a:p>
            <a:pPr marL="0" indent="0">
              <a:buNone/>
            </a:pPr>
            <a:endParaRPr lang="en-US" dirty="0">
              <a:latin typeface="Avenir"/>
            </a:endParaRPr>
          </a:p>
        </p:txBody>
      </p:sp>
      <p:pic>
        <p:nvPicPr>
          <p:cNvPr id="1027" name="Picture 3" descr="C:\Users\Dell-636502-PC\Downloads\IMG_9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40050"/>
            <a:ext cx="2419350" cy="32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135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latin typeface="Avenir"/>
              </a:rPr>
              <a:t>Our students’ first experience with campus inclusion takes place during summer</a:t>
            </a:r>
            <a:endParaRPr lang="en-US" sz="4000" dirty="0">
              <a:solidFill>
                <a:schemeClr val="tx1"/>
              </a:solidFill>
              <a:latin typeface="Aveni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SzTx/>
              <a:buNone/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b="1" dirty="0" smtClean="0">
                <a:solidFill>
                  <a:schemeClr val="tx1"/>
                </a:solidFill>
                <a:latin typeface="Avenir Roman"/>
              </a:rPr>
              <a:t>Summer Youth </a:t>
            </a:r>
            <a:r>
              <a:rPr lang="en-US" b="1" dirty="0">
                <a:solidFill>
                  <a:schemeClr val="tx1"/>
                </a:solidFill>
                <a:latin typeface="Avenir Roman"/>
              </a:rPr>
              <a:t>Leadership </a:t>
            </a:r>
            <a:r>
              <a:rPr lang="en-US" b="1" dirty="0" smtClean="0">
                <a:solidFill>
                  <a:schemeClr val="tx1"/>
                </a:solidFill>
                <a:latin typeface="Avenir Roman"/>
              </a:rPr>
              <a:t>Program </a:t>
            </a:r>
            <a:r>
              <a:rPr lang="en-US" b="1" dirty="0" smtClean="0">
                <a:solidFill>
                  <a:schemeClr val="tx1"/>
                </a:solidFill>
              </a:rPr>
              <a:t>Goals: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>
                <a:solidFill>
                  <a:schemeClr val="tx1"/>
                </a:solidFill>
                <a:latin typeface="Avenir Roman"/>
              </a:rPr>
              <a:t>Stay in the dorms with a roommate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>
                <a:solidFill>
                  <a:schemeClr val="tx1"/>
                </a:solidFill>
                <a:latin typeface="Avenir Roman"/>
              </a:rPr>
              <a:t>Team Building Opportunities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 smtClean="0">
                <a:solidFill>
                  <a:schemeClr val="tx1"/>
                </a:solidFill>
                <a:latin typeface="Avenir Roman"/>
              </a:rPr>
              <a:t>Self-determination </a:t>
            </a:r>
            <a:r>
              <a:rPr lang="en-US" dirty="0">
                <a:solidFill>
                  <a:schemeClr val="tx1"/>
                </a:solidFill>
                <a:latin typeface="Avenir Roman"/>
              </a:rPr>
              <a:t>activities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>
                <a:solidFill>
                  <a:schemeClr val="tx1"/>
                </a:solidFill>
                <a:latin typeface="Avenir Roman"/>
              </a:rPr>
              <a:t>Meet current UGA students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>
                <a:solidFill>
                  <a:schemeClr val="tx1"/>
                </a:solidFill>
                <a:latin typeface="Avenir Roman"/>
              </a:rPr>
              <a:t>Experience classes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500"/>
            </a:pPr>
            <a:r>
              <a:rPr lang="en-US" dirty="0">
                <a:solidFill>
                  <a:schemeClr val="tx1"/>
                </a:solidFill>
                <a:latin typeface="Avenir Roman"/>
              </a:rPr>
              <a:t>Navigate the bus system and dining </a:t>
            </a:r>
            <a:r>
              <a:rPr lang="en-US" dirty="0" smtClean="0">
                <a:solidFill>
                  <a:schemeClr val="tx1"/>
                </a:solidFill>
                <a:latin typeface="Avenir Roman"/>
              </a:rPr>
              <a:t>halls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defRPr sz="2500"/>
            </a:pPr>
            <a:endParaRPr lang="en-US" dirty="0">
              <a:latin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sah\Downloads\IMG_624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162800" cy="60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33360" cy="17373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Our students walk and participate at UGA’s main commencement as well as our college’s commencement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91627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BF0000"/>
      </a:accent1>
      <a:accent2>
        <a:srgbClr val="BF0000"/>
      </a:accent2>
      <a:accent3>
        <a:srgbClr val="BF0000"/>
      </a:accent3>
      <a:accent4>
        <a:srgbClr val="BF0000"/>
      </a:accent4>
      <a:accent5>
        <a:srgbClr val="000000"/>
      </a:accent5>
      <a:accent6>
        <a:srgbClr val="000000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466</TotalTime>
  <Words>207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Forming Campus Partnerships to Promote Inclusion</vt:lpstr>
      <vt:lpstr>Student ID’s</vt:lpstr>
      <vt:lpstr>Inclusive Independent Living Skills Instruction</vt:lpstr>
      <vt:lpstr>PowerPoint Presentation</vt:lpstr>
      <vt:lpstr>Recruiting peer mentors</vt:lpstr>
      <vt:lpstr>PowerPoint Presentation</vt:lpstr>
      <vt:lpstr>     Our students’ first experience with campus inclusion takes place during summer</vt:lpstr>
      <vt:lpstr> Our students walk and participate at UGA’s main commencement as well as our college’s commencement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Catherine Berrier</dc:creator>
  <cp:lastModifiedBy>Lisa Talley Hawthorne Ulmer</cp:lastModifiedBy>
  <cp:revision>42</cp:revision>
  <dcterms:created xsi:type="dcterms:W3CDTF">2017-03-02T18:00:47Z</dcterms:created>
  <dcterms:modified xsi:type="dcterms:W3CDTF">2019-11-13T18:24:54Z</dcterms:modified>
</cp:coreProperties>
</file>